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324" y="35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12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0FF3D165-F6FA-4C96-BC50-3FAAD9A2C0FC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743"/>
            <a:ext cx="5438140" cy="4466693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12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1879786F-05DF-45F9-AFB0-2FDFAFB41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54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9824" y="4175827"/>
            <a:ext cx="418320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" y="0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006850" y="3752757"/>
            <a:ext cx="2133600" cy="37093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ts val="1500"/>
              </a:lnSpc>
            </a:pPr>
            <a:r>
              <a:rPr sz="1200" spc="-20" dirty="0">
                <a:latin typeface="Arial Narrow"/>
                <a:cs typeface="Arial Narrow"/>
              </a:rPr>
              <a:t>Р</a:t>
            </a:r>
            <a:r>
              <a:rPr sz="1200" spc="-5" dirty="0">
                <a:latin typeface="Arial Narrow"/>
                <a:cs typeface="Arial Narrow"/>
              </a:rPr>
              <a:t>а</a:t>
            </a:r>
            <a:r>
              <a:rPr sz="1200" spc="5" dirty="0">
                <a:latin typeface="Arial Narrow"/>
                <a:cs typeface="Arial Narrow"/>
              </a:rPr>
              <a:t>зм</a:t>
            </a:r>
            <a:r>
              <a:rPr sz="1200" dirty="0">
                <a:latin typeface="Arial Narrow"/>
                <a:cs typeface="Arial Narrow"/>
              </a:rPr>
              <a:t>ер </a:t>
            </a:r>
            <a:r>
              <a:rPr sz="1200" spc="5" dirty="0" err="1">
                <a:latin typeface="Arial Narrow"/>
                <a:cs typeface="Arial Narrow"/>
              </a:rPr>
              <a:t>в</a:t>
            </a:r>
            <a:r>
              <a:rPr sz="1200" spc="-5" dirty="0" err="1">
                <a:latin typeface="Arial Narrow"/>
                <a:cs typeface="Arial Narrow"/>
              </a:rPr>
              <a:t>ы</a:t>
            </a:r>
            <a:r>
              <a:rPr sz="1200" spc="5" dirty="0" err="1">
                <a:latin typeface="Arial Narrow"/>
                <a:cs typeface="Arial Narrow"/>
              </a:rPr>
              <a:t>пл</a:t>
            </a:r>
            <a:r>
              <a:rPr sz="1200" spc="-10" dirty="0" err="1">
                <a:latin typeface="Arial Narrow"/>
                <a:cs typeface="Arial Narrow"/>
              </a:rPr>
              <a:t>а</a:t>
            </a:r>
            <a:r>
              <a:rPr sz="1200" spc="5" dirty="0" err="1">
                <a:latin typeface="Arial Narrow"/>
                <a:cs typeface="Arial Narrow"/>
              </a:rPr>
              <a:t>т</a:t>
            </a:r>
            <a:r>
              <a:rPr sz="1200" dirty="0" err="1">
                <a:latin typeface="Arial Narrow"/>
                <a:cs typeface="Arial Narrow"/>
              </a:rPr>
              <a:t>ы</a:t>
            </a:r>
            <a:r>
              <a:rPr sz="1200" dirty="0">
                <a:latin typeface="Arial Narrow"/>
                <a:cs typeface="Arial Narrow"/>
              </a:rPr>
              <a:t> </a:t>
            </a:r>
            <a:endParaRPr lang="ru-RU" sz="1200" dirty="0" smtClean="0">
              <a:latin typeface="Arial Narrow"/>
              <a:cs typeface="Arial Narrow"/>
            </a:endParaRPr>
          </a:p>
          <a:p>
            <a:pPr marR="5080" algn="ctr">
              <a:lnSpc>
                <a:spcPts val="1500"/>
              </a:lnSpc>
            </a:pPr>
            <a:r>
              <a:rPr sz="1200" dirty="0" smtClean="0">
                <a:latin typeface="Arial Narrow"/>
                <a:cs typeface="Arial Narrow"/>
              </a:rPr>
              <a:t>в </a:t>
            </a:r>
            <a:r>
              <a:rPr lang="ru-RU" sz="1200" dirty="0" smtClean="0">
                <a:latin typeface="Arial Narrow"/>
                <a:cs typeface="Arial Narrow"/>
              </a:rPr>
              <a:t>Волгоградской области</a:t>
            </a:r>
            <a:r>
              <a:rPr sz="1200" dirty="0" smtClean="0">
                <a:latin typeface="Arial Narrow"/>
                <a:cs typeface="Arial Narrow"/>
              </a:rPr>
              <a:t> </a:t>
            </a:r>
            <a:r>
              <a:rPr sz="1200" spc="25" dirty="0">
                <a:latin typeface="Arial Narrow"/>
                <a:cs typeface="Arial Narrow"/>
              </a:rPr>
              <a:t>с</a:t>
            </a:r>
            <a:r>
              <a:rPr sz="1200" spc="5" dirty="0">
                <a:latin typeface="Arial Narrow"/>
                <a:cs typeface="Arial Narrow"/>
              </a:rPr>
              <a:t>о</a:t>
            </a:r>
            <a:r>
              <a:rPr sz="1200" spc="15" dirty="0">
                <a:latin typeface="Arial Narrow"/>
                <a:cs typeface="Arial Narrow"/>
              </a:rPr>
              <a:t>с</a:t>
            </a:r>
            <a:r>
              <a:rPr sz="1200" dirty="0">
                <a:latin typeface="Arial Narrow"/>
                <a:cs typeface="Arial Narrow"/>
              </a:rPr>
              <a:t>та</a:t>
            </a:r>
            <a:r>
              <a:rPr sz="1200" spc="5" dirty="0">
                <a:latin typeface="Arial Narrow"/>
                <a:cs typeface="Arial Narrow"/>
              </a:rPr>
              <a:t>в</a:t>
            </a:r>
            <a:r>
              <a:rPr sz="1200" dirty="0">
                <a:latin typeface="Arial Narrow"/>
                <a:cs typeface="Arial Narrow"/>
              </a:rPr>
              <a:t>ит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7791" y="4073245"/>
            <a:ext cx="156137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ru-RU" sz="4000" spc="-70" dirty="0" smtClean="0"/>
              <a:t>5207</a:t>
            </a:r>
            <a:r>
              <a:rPr lang="ru-RU" spc="-20" dirty="0" smtClean="0"/>
              <a:t> </a:t>
            </a:r>
            <a:r>
              <a:rPr spc="-20" dirty="0" err="1" smtClean="0">
                <a:latin typeface="Arial"/>
                <a:cs typeface="Arial"/>
              </a:rPr>
              <a:t>р</a:t>
            </a:r>
            <a:r>
              <a:rPr spc="5" dirty="0" err="1" smtClean="0">
                <a:latin typeface="Arial"/>
                <a:cs typeface="Arial"/>
              </a:rPr>
              <a:t>у</a:t>
            </a:r>
            <a:r>
              <a:rPr spc="-35" dirty="0" err="1" smtClean="0">
                <a:latin typeface="Arial"/>
                <a:cs typeface="Arial"/>
              </a:rPr>
              <a:t>б</a:t>
            </a:r>
            <a:r>
              <a:rPr spc="-35" dirty="0">
                <a:latin typeface="Arial"/>
                <a:cs typeface="Arial"/>
              </a:rPr>
              <a:t>.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540251" y="8623300"/>
            <a:ext cx="2590799" cy="76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</a:pP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в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город</a:t>
            </a:r>
            <a:r>
              <a:rPr sz="900" b="1" dirty="0" smtClean="0">
                <a:latin typeface="Arial"/>
                <a:cs typeface="Arial"/>
              </a:rPr>
              <a:t>е</a:t>
            </a:r>
            <a:r>
              <a:rPr sz="900" b="1" spc="5" dirty="0" smtClean="0">
                <a:latin typeface="Arial"/>
                <a:cs typeface="Arial"/>
              </a:rPr>
              <a:t> </a:t>
            </a:r>
            <a:r>
              <a:rPr lang="ru-RU" sz="900" b="1" spc="5" dirty="0" smtClean="0">
                <a:latin typeface="Arial"/>
                <a:cs typeface="Arial"/>
              </a:rPr>
              <a:t>Волгограде </a:t>
            </a:r>
            <a:r>
              <a:rPr sz="900" b="1" dirty="0" err="1" smtClean="0">
                <a:latin typeface="Arial"/>
                <a:cs typeface="Arial"/>
              </a:rPr>
              <a:t>с</a:t>
            </a:r>
            <a:r>
              <a:rPr sz="900" b="1" spc="-15" dirty="0" err="1" smtClean="0">
                <a:latin typeface="Arial"/>
                <a:cs typeface="Arial"/>
              </a:rPr>
              <a:t>о</a:t>
            </a:r>
            <a:r>
              <a:rPr sz="900" b="1" dirty="0" err="1" smtClean="0">
                <a:latin typeface="Arial"/>
                <a:cs typeface="Arial"/>
              </a:rPr>
              <a:t>с</a:t>
            </a:r>
            <a:r>
              <a:rPr sz="900" b="1" spc="-15" dirty="0" err="1" smtClean="0">
                <a:latin typeface="Arial"/>
                <a:cs typeface="Arial"/>
              </a:rPr>
              <a:t>т</a:t>
            </a:r>
            <a:r>
              <a:rPr sz="900" b="1" dirty="0" err="1" smtClean="0">
                <a:latin typeface="Arial"/>
                <a:cs typeface="Arial"/>
              </a:rPr>
              <a:t>оит</a:t>
            </a:r>
            <a:r>
              <a:rPr sz="900" b="1" spc="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из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4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че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ек: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амы 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тей.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-15" dirty="0" err="1">
                <a:latin typeface="Arial"/>
                <a:cs typeface="Arial"/>
              </a:rPr>
              <a:t>з</a:t>
            </a:r>
            <a:r>
              <a:rPr sz="900" b="1" dirty="0" err="1">
                <a:latin typeface="Arial"/>
                <a:cs typeface="Arial"/>
              </a:rPr>
              <a:t>арабаты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а</a:t>
            </a:r>
            <a:r>
              <a:rPr sz="900" b="1" spc="-15" dirty="0" err="1">
                <a:latin typeface="Arial"/>
                <a:cs typeface="Arial"/>
              </a:rPr>
              <a:t>е</a:t>
            </a:r>
            <a:r>
              <a:rPr sz="900" b="1" dirty="0" err="1">
                <a:latin typeface="Arial"/>
                <a:cs typeface="Arial"/>
              </a:rPr>
              <a:t>т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lang="ru-RU" sz="900" b="1" spc="80" dirty="0" smtClean="0">
                <a:latin typeface="Arial"/>
                <a:cs typeface="Arial"/>
              </a:rPr>
              <a:t>23</a:t>
            </a:r>
            <a:r>
              <a:rPr lang="ru-RU" sz="900" b="1" dirty="0" smtClean="0">
                <a:latin typeface="Arial"/>
                <a:cs typeface="Arial"/>
              </a:rPr>
              <a:t>000 руб</a:t>
            </a:r>
            <a:r>
              <a:rPr lang="ru-RU" sz="900" b="1" dirty="0" smtClean="0">
                <a:latin typeface="Arial"/>
                <a:cs typeface="Arial"/>
              </a:rPr>
              <a:t>.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 err="1" smtClean="0">
                <a:latin typeface="Arial"/>
                <a:cs typeface="Arial"/>
              </a:rPr>
              <a:t>по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уча</a:t>
            </a:r>
            <a:r>
              <a:rPr sz="900" b="1" spc="-15" dirty="0" err="1" smtClean="0">
                <a:latin typeface="Arial"/>
                <a:cs typeface="Arial"/>
              </a:rPr>
              <a:t>е</a:t>
            </a:r>
            <a:r>
              <a:rPr sz="900" b="1" dirty="0" err="1" smtClean="0">
                <a:latin typeface="Arial"/>
                <a:cs typeface="Arial"/>
              </a:rPr>
              <a:t>т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алименты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на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12</a:t>
            </a:r>
            <a:r>
              <a:rPr lang="ru-RU" sz="900" b="1" spc="-55" dirty="0" smtClean="0">
                <a:latin typeface="Arial"/>
                <a:cs typeface="Arial"/>
              </a:rPr>
              <a:t>5</a:t>
            </a:r>
            <a:r>
              <a:rPr sz="900" b="1" dirty="0" smtClean="0">
                <a:latin typeface="Arial"/>
                <a:cs typeface="Arial"/>
              </a:rPr>
              <a:t>00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дин из 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 п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стипендию – </a:t>
            </a:r>
            <a:r>
              <a:rPr lang="ru-RU" sz="900" b="1" dirty="0" smtClean="0">
                <a:latin typeface="Arial"/>
                <a:cs typeface="Arial"/>
              </a:rPr>
              <a:t>30</a:t>
            </a:r>
            <a:r>
              <a:rPr sz="900" b="1" dirty="0" smtClean="0">
                <a:latin typeface="Arial"/>
                <a:cs typeface="Arial"/>
              </a:rPr>
              <a:t>00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917645" y="9537700"/>
            <a:ext cx="1716996" cy="58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chemeClr val="bg1"/>
                </a:solidFill>
                <a:latin typeface="Arial"/>
                <a:cs typeface="Arial"/>
              </a:rPr>
              <a:t>462 </a:t>
            </a:r>
            <a:r>
              <a:rPr lang="ru-RU" sz="1400" b="1" spc="-70" dirty="0" smtClean="0">
                <a:solidFill>
                  <a:schemeClr val="bg1"/>
                </a:solidFill>
                <a:latin typeface="Arial"/>
                <a:cs typeface="Arial"/>
              </a:rPr>
              <a:t>000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1040"/>
              </a:lnSpc>
              <a:spcBef>
                <a:spcPts val="869"/>
              </a:spcBef>
            </a:pPr>
            <a:r>
              <a:rPr sz="900" b="1" spc="-5" dirty="0" smtClean="0">
                <a:latin typeface="Arial"/>
                <a:cs typeface="Arial"/>
              </a:rPr>
              <a:t>(</a:t>
            </a:r>
            <a:r>
              <a:rPr lang="ru-RU" sz="900" b="1" spc="15" dirty="0" smtClean="0">
                <a:latin typeface="Arial"/>
                <a:cs typeface="Arial"/>
              </a:rPr>
              <a:t>23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12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5</a:t>
            </a:r>
            <a:r>
              <a:rPr sz="900" b="1" spc="15" dirty="0" smtClean="0">
                <a:latin typeface="Arial"/>
                <a:cs typeface="Arial"/>
              </a:rPr>
              <a:t>0</a:t>
            </a:r>
            <a:r>
              <a:rPr sz="900" b="1" dirty="0" smtClean="0">
                <a:latin typeface="Arial"/>
                <a:cs typeface="Arial"/>
              </a:rPr>
              <a:t>0 </a:t>
            </a:r>
            <a:r>
              <a:rPr sz="900" b="1" dirty="0">
                <a:latin typeface="Arial"/>
                <a:cs typeface="Arial"/>
              </a:rPr>
              <a:t>+ </a:t>
            </a:r>
            <a:r>
              <a:rPr lang="ru-RU" sz="900" b="1" dirty="0" smtClean="0">
                <a:latin typeface="Arial"/>
                <a:cs typeface="Arial"/>
              </a:rPr>
              <a:t>3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spc="-10" dirty="0">
                <a:latin typeface="Arial"/>
                <a:cs typeface="Arial"/>
              </a:rPr>
              <a:t>0</a:t>
            </a:r>
            <a:r>
              <a:rPr sz="900" b="1" dirty="0">
                <a:latin typeface="Arial"/>
                <a:cs typeface="Arial"/>
              </a:rPr>
              <a:t>) х </a:t>
            </a:r>
            <a:r>
              <a:rPr sz="900" b="1" spc="-30" dirty="0">
                <a:latin typeface="Arial"/>
                <a:cs typeface="Arial"/>
              </a:rPr>
              <a:t>1</a:t>
            </a:r>
            <a:r>
              <a:rPr sz="900" b="1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spc="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ох</a:t>
            </a:r>
            <a:r>
              <a:rPr sz="900" spc="15" dirty="0">
                <a:latin typeface="Arial"/>
                <a:cs typeface="Arial"/>
              </a:rPr>
              <a:t>од</a:t>
            </a:r>
            <a:r>
              <a:rPr sz="900" dirty="0">
                <a:latin typeface="Arial"/>
                <a:cs typeface="Arial"/>
              </a:rPr>
              <a:t>ы </a:t>
            </a:r>
            <a:r>
              <a:rPr sz="900" spc="30" dirty="0">
                <a:latin typeface="Arial"/>
                <a:cs typeface="Arial"/>
              </a:rPr>
              <a:t>с</a:t>
            </a:r>
            <a:r>
              <a:rPr sz="900" spc="15" dirty="0">
                <a:latin typeface="Arial"/>
                <a:cs typeface="Arial"/>
              </a:rPr>
              <a:t>ем</a:t>
            </a:r>
            <a:r>
              <a:rPr sz="900" spc="10" dirty="0">
                <a:latin typeface="Arial"/>
                <a:cs typeface="Arial"/>
              </a:rPr>
              <a:t>ь</a:t>
            </a:r>
            <a:r>
              <a:rPr sz="900" dirty="0">
                <a:latin typeface="Arial"/>
                <a:cs typeface="Arial"/>
              </a:rPr>
              <a:t>и </a:t>
            </a:r>
            <a:r>
              <a:rPr sz="900" spc="20" dirty="0">
                <a:latin typeface="Arial"/>
                <a:cs typeface="Arial"/>
              </a:rPr>
              <a:t>з</a:t>
            </a:r>
            <a:r>
              <a:rPr sz="900" dirty="0">
                <a:latin typeface="Arial"/>
                <a:cs typeface="Arial"/>
              </a:rPr>
              <a:t>а </a:t>
            </a:r>
            <a:r>
              <a:rPr sz="900" spc="15" dirty="0">
                <a:latin typeface="Arial"/>
                <a:cs typeface="Arial"/>
              </a:rPr>
              <a:t>го</a:t>
            </a:r>
            <a:r>
              <a:rPr sz="900" dirty="0">
                <a:latin typeface="Arial"/>
                <a:cs typeface="Arial"/>
              </a:rPr>
              <a:t>д</a:t>
            </a:r>
          </a:p>
        </p:txBody>
      </p:sp>
      <p:sp>
        <p:nvSpPr>
          <p:cNvPr id="8" name="object 5"/>
          <p:cNvSpPr txBox="1"/>
          <p:nvPr/>
        </p:nvSpPr>
        <p:spPr>
          <a:xfrm>
            <a:off x="5604019" y="9553829"/>
            <a:ext cx="124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290611" y="9541205"/>
            <a:ext cx="207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6598666" y="9631674"/>
            <a:ext cx="53594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ru-RU" sz="1300" b="1" spc="10" dirty="0" smtClean="0">
                <a:latin typeface="Arial"/>
                <a:cs typeface="Arial"/>
              </a:rPr>
              <a:t>9</a:t>
            </a:r>
            <a:r>
              <a:rPr sz="1300" b="1" spc="-5" dirty="0" smtClean="0">
                <a:latin typeface="Arial"/>
                <a:cs typeface="Arial"/>
              </a:rPr>
              <a:t> </a:t>
            </a:r>
            <a:r>
              <a:rPr lang="ru-RU" sz="1300" b="1" spc="10" dirty="0" smtClean="0">
                <a:latin typeface="Arial"/>
                <a:cs typeface="Arial"/>
              </a:rPr>
              <a:t>625</a:t>
            </a:r>
            <a:endParaRPr sz="1300" dirty="0">
              <a:latin typeface="Arial"/>
              <a:cs typeface="Arial"/>
            </a:endParaRPr>
          </a:p>
          <a:p>
            <a:pPr marL="6350" algn="ctr">
              <a:lnSpc>
                <a:spcPts val="1150"/>
              </a:lnSpc>
            </a:pPr>
            <a:r>
              <a:rPr sz="1000" b="1" spc="-5" dirty="0" err="1" smtClean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1000" b="1" spc="10" dirty="0" err="1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sz="1000" b="1" spc="5" dirty="0" err="1" smtClean="0">
                <a:solidFill>
                  <a:schemeClr val="bg1"/>
                </a:solidFill>
                <a:latin typeface="Arial"/>
                <a:cs typeface="Arial"/>
              </a:rPr>
              <a:t>б</a:t>
            </a:r>
            <a:r>
              <a:rPr sz="1000" b="1" spc="15" dirty="0" err="1" smtClean="0">
                <a:solidFill>
                  <a:schemeClr val="bg1"/>
                </a:solidFill>
                <a:latin typeface="Arial"/>
                <a:cs typeface="Arial"/>
              </a:rPr>
              <a:t>л</a:t>
            </a:r>
            <a:r>
              <a:rPr lang="ru-RU" sz="1000" b="1" dirty="0" smtClean="0">
                <a:solidFill>
                  <a:schemeClr val="bg1"/>
                </a:solidFill>
                <a:latin typeface="Arial"/>
                <a:cs typeface="Arial"/>
              </a:rPr>
              <a:t>ей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425450" y="10288457"/>
            <a:ext cx="6732050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900"/>
              </a:lnSpc>
            </a:pPr>
            <a:r>
              <a:rPr sz="900" b="1" dirty="0">
                <a:latin typeface="Arial"/>
                <a:cs typeface="Arial"/>
              </a:rPr>
              <a:t>Э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т пок</a:t>
            </a:r>
            <a:r>
              <a:rPr sz="900" b="1" spc="10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з</a:t>
            </a:r>
            <a:r>
              <a:rPr sz="900" b="1" dirty="0">
                <a:latin typeface="Arial"/>
                <a:cs typeface="Arial"/>
              </a:rPr>
              <a:t>атель ни</a:t>
            </a:r>
            <a:r>
              <a:rPr sz="900" b="1" spc="-15" dirty="0">
                <a:latin typeface="Arial"/>
                <a:cs typeface="Arial"/>
              </a:rPr>
              <a:t>ж</a:t>
            </a:r>
            <a:r>
              <a:rPr sz="900" b="1" dirty="0">
                <a:latin typeface="Arial"/>
                <a:cs typeface="Arial"/>
              </a:rPr>
              <a:t>е, ч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 текущий пр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жи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чный мини</a:t>
            </a:r>
            <a:r>
              <a:rPr sz="900" b="1" spc="-15" dirty="0">
                <a:latin typeface="Arial"/>
                <a:cs typeface="Arial"/>
              </a:rPr>
              <a:t>му</a:t>
            </a:r>
            <a:r>
              <a:rPr sz="900" b="1" dirty="0">
                <a:latin typeface="Arial"/>
                <a:cs typeface="Arial"/>
              </a:rPr>
              <a:t>м на </a:t>
            </a:r>
            <a:r>
              <a:rPr sz="900" b="1" spc="10" dirty="0">
                <a:latin typeface="Arial"/>
                <a:cs typeface="Arial"/>
              </a:rPr>
              <a:t>д</a:t>
            </a:r>
            <a:r>
              <a:rPr sz="900" b="1" dirty="0">
                <a:latin typeface="Arial"/>
                <a:cs typeface="Arial"/>
              </a:rPr>
              <a:t>ушу насе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ения в </a:t>
            </a:r>
            <a:r>
              <a:rPr lang="ru-RU" sz="900" b="1" dirty="0" smtClean="0">
                <a:latin typeface="Arial"/>
                <a:cs typeface="Arial"/>
              </a:rPr>
              <a:t>городе</a:t>
            </a:r>
            <a:r>
              <a:rPr sz="900" b="1" dirty="0" smtClean="0">
                <a:latin typeface="Arial"/>
                <a:cs typeface="Arial"/>
              </a:rPr>
              <a:t>, </a:t>
            </a:r>
            <a:r>
              <a:rPr sz="900" b="1" spc="-15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орый </a:t>
            </a:r>
            <a:r>
              <a:rPr sz="900" b="1" dirty="0" err="1">
                <a:latin typeface="Arial"/>
                <a:cs typeface="Arial"/>
              </a:rPr>
              <a:t>ра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ен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lang="ru-RU" sz="1100" b="1" dirty="0" smtClean="0">
                <a:latin typeface="Arial"/>
                <a:cs typeface="Arial"/>
              </a:rPr>
              <a:t>10</a:t>
            </a:r>
            <a:r>
              <a:rPr sz="1100" b="1" dirty="0" smtClean="0">
                <a:latin typeface="Arial"/>
                <a:cs typeface="Arial"/>
              </a:rPr>
              <a:t> </a:t>
            </a:r>
            <a:r>
              <a:rPr lang="ru-RU" sz="1100" b="1" smtClean="0">
                <a:latin typeface="Arial"/>
                <a:cs typeface="Arial"/>
              </a:rPr>
              <a:t>158</a:t>
            </a:r>
            <a:r>
              <a:rPr sz="1100" b="1" spc="-60" smtClean="0">
                <a:latin typeface="Arial"/>
                <a:cs typeface="Arial"/>
              </a:rPr>
              <a:t> </a:t>
            </a:r>
            <a:r>
              <a:rPr sz="900" b="1" spc="-15" dirty="0" err="1" smtClean="0">
                <a:latin typeface="Arial"/>
                <a:cs typeface="Arial"/>
              </a:rPr>
              <a:t>р</a:t>
            </a:r>
            <a:r>
              <a:rPr sz="900" b="1" dirty="0" err="1" smtClean="0">
                <a:latin typeface="Arial"/>
                <a:cs typeface="Arial"/>
              </a:rPr>
              <a:t>у</a:t>
            </a:r>
            <a:r>
              <a:rPr sz="900" b="1" spc="-25" dirty="0" err="1" smtClean="0">
                <a:latin typeface="Arial"/>
                <a:cs typeface="Arial"/>
              </a:rPr>
              <a:t>б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ей</a:t>
            </a:r>
            <a:r>
              <a:rPr sz="900" b="1" dirty="0">
                <a:latin typeface="Arial"/>
                <a:cs typeface="Arial"/>
              </a:rPr>
              <a:t>. Зн</a:t>
            </a:r>
            <a:r>
              <a:rPr sz="900" b="1" spc="-25" dirty="0">
                <a:latin typeface="Arial"/>
                <a:cs typeface="Arial"/>
              </a:rPr>
              <a:t>а</a:t>
            </a:r>
            <a:r>
              <a:rPr sz="900" b="1" dirty="0">
                <a:latin typeface="Arial"/>
                <a:cs typeface="Arial"/>
              </a:rPr>
              <a:t>чит 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 име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пра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о на п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собие.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101</Words>
  <Application>Microsoft Office PowerPoint</Application>
  <PresentationFormat>Произвольный</PresentationFormat>
  <Paragraphs>12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5207 руб.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7791руб.</dc:title>
  <cp:lastModifiedBy>044MatyushechkinaMS</cp:lastModifiedBy>
  <cp:revision>15</cp:revision>
  <dcterms:created xsi:type="dcterms:W3CDTF">2021-06-30T17:54:57Z</dcterms:created>
  <dcterms:modified xsi:type="dcterms:W3CDTF">2021-07-01T09:20:08Z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2021-06-30T00:00:00Z</vt:filetime>
  </property>
  <property fmtid="{D5CDD505-2E9C-101B-9397-08002B2CF9AE}" pid="3" name="LastSaved">
    <vt:filetime>2021-06-30T00:00:00Z</vt:filetime>
  </property>
</Properties>
</file>